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 showGuides="1">
      <p:cViewPr varScale="1">
        <p:scale>
          <a:sx n="112" d="100"/>
          <a:sy n="112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278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7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29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32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22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1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87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30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78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50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00B4-845A-8241-8E9E-3CEAF3C3A20E}" type="datetimeFigureOut">
              <a:rPr lang="es-MX" smtClean="0"/>
              <a:t>30/09/22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2CBE-07BE-2F40-B16F-AB4E74288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29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9F284-8A64-DA48-97A0-BAD6110E18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A9E50F-320B-3F46-8695-BFFBF9E9D5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47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57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48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72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8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19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28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71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80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BE1EF-5D4E-2A46-AC22-646B70F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4E1C3-7C7F-3F4E-A46C-EB6B900E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835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Presentación en pantalla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Alan Lugo</dc:creator>
  <cp:lastModifiedBy>Alan Lugo</cp:lastModifiedBy>
  <cp:revision>5</cp:revision>
  <dcterms:created xsi:type="dcterms:W3CDTF">2022-09-19T22:39:20Z</dcterms:created>
  <dcterms:modified xsi:type="dcterms:W3CDTF">2022-09-30T17:24:05Z</dcterms:modified>
</cp:coreProperties>
</file>