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14D"/>
    <a:srgbClr val="F4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FD360-461A-8368-5EF5-60452527A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368213-09C1-621A-3059-8A2140177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8BABB9-FBA5-6327-B713-78D8DA4B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39847-8082-075E-635D-8F83A18B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7F775-6F5E-0B3D-DD3A-FA86673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347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B4A3-0DA9-0F68-04E5-3294906E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D00451-6181-7191-A4E9-0E74C7BB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D96C59-B90E-9202-2AB3-7FE5DF22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3FD7F-A830-FEF1-11B4-325EE74B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B9EEC-AB56-C2B5-6F97-34003654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403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B6F0D0-66C5-9F2F-DB37-8AEB4B8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461FC-8B91-F16F-1577-C36B96283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6C116C-7B74-2FD7-92E6-C6BB93A7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F6507-35A5-2EA9-5CCC-635C1E07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EFD9C-C7BB-AC82-E73B-DD5F77A0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2474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A0040-C1FF-E548-DDB7-5D4926CF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2A304-8940-A336-4D02-CF247D9A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9538A-974C-2073-D0BD-3C5FCEA1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0435B-4687-7779-F7C6-7DAE0CA8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990F1-7D6A-B732-4055-D6F33E60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5957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764D5-305A-CBFB-83FE-7FCF0AD2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377532-F330-A9E9-A72A-B506AF845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BDB49-5B49-27BE-2374-7A4868C8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D1EB8-CEED-F778-2EA8-1CC3F162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88A621-262E-8670-B4F8-CCD5EA56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67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75522-4D88-0FC6-ED9E-97095FA9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65927-D865-6AB1-F939-2909EDDD1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565E49-95A0-2AE9-3EDC-A81C0F37D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926762-5A33-F0B9-3E16-4AB8C5C3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73681E-F2F4-528A-77E6-8B6C4C6A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7786B-A334-87CF-DAA1-25E3EED8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3666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CCC91-49FA-CFDC-1803-2CF682AF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110B2F-B3C9-6114-7638-CE8C2C624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F5494C-E3BC-648D-97AC-CDDD1F86F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D36024-724A-B319-1359-628A0A42B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7789CA-4989-5EB9-EA3C-DD7C297F5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C2179D-DC33-9487-06AD-6D8651DE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308D07-DE63-9EBE-F40E-AD66FBE0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450A2A-56E5-41FD-7FD7-A6A15DE8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625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5510D-0856-BEEB-F380-538476F1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848513-2E59-154F-6D82-12186722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9CC068-BBDA-8C89-8D94-37BC2F3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EEF19C-1CB1-8F64-DD2B-AC74A3D7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745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C1F9BE-07B8-AD8D-709E-61E79483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39C4F6-04D7-E4B2-AD2D-36B20490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C0A83E-4256-4FAF-9F5B-EF008C32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247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D5C5D-0F41-D6CB-241F-D6832F97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6B4C2-083F-D101-CA32-208A457E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3747D2-E5F0-78C7-24C2-9119B60CA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CC6AC-37A1-E534-20ED-8161886C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A1182-870D-63AF-E81D-537542B6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052AB-0C1A-77C3-AB8B-77DF01B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0854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5291E-9B4A-BF6E-7C87-E4067071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65C427-8B15-7CA1-05A8-4F7EB5D1F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C7A232-1ABE-AE24-2BC5-856F830A0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8A96A7-FF34-3C04-3B43-B6A0F840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BDDFF1-2714-D8DF-91FF-2D75E21D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A4AB9-0FF0-BD50-F8F8-0F381390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11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DA09ED-FF0E-9236-1B57-C96C2B9B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53C9A-22C5-1220-8935-71C01B24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60ADE-5F63-AB5F-5CF1-8AD6F744C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B572-580D-4C30-8FE9-0FED18FD18EC}" type="datetimeFigureOut">
              <a:rPr lang="es-419" smtClean="0"/>
              <a:t>21/2/2025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2F920E-6D83-023C-4A1A-347AA88CD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F9346-96D8-29C1-719D-10B17AD78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B639-F78D-44CC-BEA4-C8137C55E6B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0721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829FFB-8629-3667-F426-7BAE53146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8697"/>
            <a:ext cx="9144000" cy="107682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ontserrat" pitchFamily="2" charset="0"/>
              </a:rPr>
              <a:t>Título</a:t>
            </a:r>
            <a:endParaRPr lang="es-419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0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2F01E-FC56-5761-D4DC-279DED6B5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6827"/>
          </a:xfrm>
        </p:spPr>
        <p:txBody>
          <a:bodyPr/>
          <a:lstStyle/>
          <a:p>
            <a:r>
              <a:rPr lang="es-ES" b="1" dirty="0">
                <a:solidFill>
                  <a:srgbClr val="13314D"/>
                </a:solidFill>
                <a:latin typeface="Montserrat" pitchFamily="2" charset="0"/>
              </a:rPr>
              <a:t>Título</a:t>
            </a:r>
            <a:endParaRPr lang="es-419" b="1" dirty="0">
              <a:solidFill>
                <a:srgbClr val="13314D"/>
              </a:solidFill>
              <a:latin typeface="Montserra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E6C46E-F8BE-CE51-5EC6-D485DD7C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0132"/>
            <a:ext cx="9144000" cy="2757668"/>
          </a:xfrm>
        </p:spPr>
        <p:txBody>
          <a:bodyPr/>
          <a:lstStyle/>
          <a:p>
            <a:r>
              <a:rPr lang="es-ES" dirty="0">
                <a:solidFill>
                  <a:srgbClr val="13314D"/>
                </a:solidFill>
                <a:latin typeface="Montserrat" pitchFamily="2" charset="0"/>
              </a:rPr>
              <a:t>Cuerpo del texto</a:t>
            </a:r>
            <a:endParaRPr lang="es-419" dirty="0">
              <a:solidFill>
                <a:srgbClr val="13314D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2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2F01E-FC56-5761-D4DC-279DED6B5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55" y="1099214"/>
            <a:ext cx="9144000" cy="1076827"/>
          </a:xfrm>
        </p:spPr>
        <p:txBody>
          <a:bodyPr/>
          <a:lstStyle/>
          <a:p>
            <a:pPr algn="l"/>
            <a:r>
              <a:rPr lang="es-ES" b="1" dirty="0">
                <a:solidFill>
                  <a:srgbClr val="13314D"/>
                </a:solidFill>
                <a:latin typeface="Montserrat" pitchFamily="2" charset="0"/>
              </a:rPr>
              <a:t>Título</a:t>
            </a:r>
            <a:endParaRPr lang="es-419" b="1" dirty="0">
              <a:solidFill>
                <a:srgbClr val="13314D"/>
              </a:solidFill>
              <a:latin typeface="Montserra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E6C46E-F8BE-CE51-5EC6-D485DD7C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55" y="2476983"/>
            <a:ext cx="9144000" cy="2757668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13314D"/>
                </a:solidFill>
                <a:latin typeface="Montserrat" pitchFamily="2" charset="0"/>
              </a:rPr>
              <a:t>Cuerpo del texto</a:t>
            </a:r>
            <a:endParaRPr lang="es-419" dirty="0">
              <a:solidFill>
                <a:srgbClr val="13314D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2F01E-FC56-5761-D4DC-279DED6B5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55" y="1099214"/>
            <a:ext cx="9144000" cy="1076827"/>
          </a:xfrm>
        </p:spPr>
        <p:txBody>
          <a:bodyPr/>
          <a:lstStyle/>
          <a:p>
            <a:pPr algn="l"/>
            <a:r>
              <a:rPr lang="es-ES" b="1" dirty="0">
                <a:solidFill>
                  <a:srgbClr val="13314D"/>
                </a:solidFill>
                <a:latin typeface="Montserrat" pitchFamily="2" charset="0"/>
              </a:rPr>
              <a:t>Título</a:t>
            </a:r>
            <a:endParaRPr lang="es-419" b="1" dirty="0">
              <a:solidFill>
                <a:srgbClr val="13314D"/>
              </a:solidFill>
              <a:latin typeface="Montserra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E6C46E-F8BE-CE51-5EC6-D485DD7C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55" y="2476983"/>
            <a:ext cx="9144000" cy="2757668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13314D"/>
                </a:solidFill>
                <a:latin typeface="Montserrat" pitchFamily="2" charset="0"/>
              </a:rPr>
              <a:t>Cuerpo del texto</a:t>
            </a:r>
            <a:endParaRPr lang="es-419" dirty="0">
              <a:solidFill>
                <a:srgbClr val="13314D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2F01E-FC56-5761-D4DC-279DED6B5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55" y="1099214"/>
            <a:ext cx="9144000" cy="1076827"/>
          </a:xfrm>
        </p:spPr>
        <p:txBody>
          <a:bodyPr/>
          <a:lstStyle/>
          <a:p>
            <a:pPr algn="l"/>
            <a:r>
              <a:rPr lang="es-ES" b="1" dirty="0">
                <a:solidFill>
                  <a:srgbClr val="13314D"/>
                </a:solidFill>
                <a:latin typeface="Montserrat" pitchFamily="2" charset="0"/>
              </a:rPr>
              <a:t>Título</a:t>
            </a:r>
            <a:endParaRPr lang="es-419" b="1" dirty="0">
              <a:solidFill>
                <a:srgbClr val="13314D"/>
              </a:solidFill>
              <a:latin typeface="Montserra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E6C46E-F8BE-CE51-5EC6-D485DD7C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55" y="2476983"/>
            <a:ext cx="9144000" cy="2757668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13314D"/>
                </a:solidFill>
                <a:latin typeface="Montserrat" pitchFamily="2" charset="0"/>
              </a:rPr>
              <a:t>Cuerpo del texto</a:t>
            </a:r>
            <a:endParaRPr lang="es-419" dirty="0">
              <a:solidFill>
                <a:srgbClr val="13314D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94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16BA0CC9B2E844BE19119782C133E3" ma:contentTypeVersion="4" ma:contentTypeDescription="Crear nuevo documento." ma:contentTypeScope="" ma:versionID="10609321d3d466debedb5576fa3e59c0">
  <xsd:schema xmlns:xsd="http://www.w3.org/2001/XMLSchema" xmlns:xs="http://www.w3.org/2001/XMLSchema" xmlns:p="http://schemas.microsoft.com/office/2006/metadata/properties" xmlns:ns3="b09d0339-914f-4048-bfd9-46a9b514a761" targetNamespace="http://schemas.microsoft.com/office/2006/metadata/properties" ma:root="true" ma:fieldsID="038af32ce3f2f70fdd464f010ae73aa6" ns3:_="">
    <xsd:import namespace="b09d0339-914f-4048-bfd9-46a9b514a7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d0339-914f-4048-bfd9-46a9b514a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E5240E-3854-423B-B180-2B4DC0FF3596}">
  <ds:schemaRefs>
    <ds:schemaRef ds:uri="http://purl.org/dc/terms/"/>
    <ds:schemaRef ds:uri="http://schemas.microsoft.com/office/2006/documentManagement/types"/>
    <ds:schemaRef ds:uri="b09d0339-914f-4048-bfd9-46a9b514a761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515B4B-0340-489F-AA56-9EE7094F8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BF632-B783-4D96-8DDC-0ADF10047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d0339-914f-4048-bfd9-46a9b514a7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Tema de Office</vt:lpstr>
      <vt:lpstr>Título</vt:lpstr>
      <vt:lpstr>Título</vt:lpstr>
      <vt:lpstr>Título</vt:lpstr>
      <vt:lpstr>Título</vt:lpstr>
      <vt:lpstr>Título</vt:lpstr>
      <vt:lpstr>Presentación de PowerPoint</vt:lpstr>
    </vt:vector>
  </TitlesOfParts>
  <Company>Universidad Politecnica de Francisco I Madero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MARIO CERON</dc:creator>
  <cp:lastModifiedBy>MARIO CERON</cp:lastModifiedBy>
  <cp:revision>1</cp:revision>
  <dcterms:created xsi:type="dcterms:W3CDTF">2025-02-21T16:29:10Z</dcterms:created>
  <dcterms:modified xsi:type="dcterms:W3CDTF">2025-02-21T16:46:58Z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0x0101005E16BA0CC9B2E844BE19119782C133E3</vt:lpwstr>
  </property>
</Properties>
</file>